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2"/>
  </p:notesMasterIdLst>
  <p:handoutMasterIdLst>
    <p:handoutMasterId r:id="rId13"/>
  </p:handoutMasterIdLst>
  <p:sldIdLst>
    <p:sldId id="259" r:id="rId4"/>
    <p:sldId id="261" r:id="rId5"/>
    <p:sldId id="267" r:id="rId6"/>
    <p:sldId id="1374" r:id="rId7"/>
    <p:sldId id="1373" r:id="rId8"/>
    <p:sldId id="260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46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91130" y="3416300"/>
            <a:ext cx="2575247" cy="34417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078753" y="2286000"/>
            <a:ext cx="2575247" cy="34417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4347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@adamdriscoll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@adamdriscoll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Automating your Desktop with PowerShell Universal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Adam Driscoll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Adam Driscoll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 10x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Founder of Ironman Software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Tools for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Pro Tools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Universal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Author, YouTuber, Blogger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Cyclist, Outdoor Enthusiast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F4E6E-87AF-1059-5EDC-B756B7B30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1" y="191699"/>
            <a:ext cx="2886462" cy="332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F307ED-B4D9-E5AD-D7AF-780C7433E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89" b="46956"/>
          <a:stretch/>
        </p:blipFill>
        <p:spPr bwMode="auto">
          <a:xfrm>
            <a:off x="-27476" y="1650606"/>
            <a:ext cx="6463780" cy="376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0B353-F629-EF19-D678-172465ED71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1C239-CED9-A71D-E61B-BAB9B9217913}"/>
              </a:ext>
            </a:extLst>
          </p:cNvPr>
          <p:cNvSpPr txBox="1"/>
          <p:nvPr/>
        </p:nvSpPr>
        <p:spPr>
          <a:xfrm>
            <a:off x="6608190" y="1443841"/>
            <a:ext cx="31185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Hailey, ID, USA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6 hours canceled flight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2.5 hour bus ride</a:t>
            </a:r>
          </a:p>
          <a:p>
            <a:pPr marL="285750" indent="-285750">
              <a:buFontTx/>
              <a:buChar char="-"/>
            </a:pPr>
            <a:r>
              <a:rPr lang="en-US" dirty="0"/>
              <a:t>Boise, ID, USA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Overnight stay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2.5 hour flight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Los Angeles, CA, USA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8 hour layover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Missed flight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9 hour flight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London, UK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8 hour layover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hour flight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Vienna, 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37F18-22D1-056E-BDD5-25724360C48E}"/>
              </a:ext>
            </a:extLst>
          </p:cNvPr>
          <p:cNvSpPr txBox="1"/>
          <p:nvPr/>
        </p:nvSpPr>
        <p:spPr>
          <a:xfrm>
            <a:off x="6732753" y="5435312"/>
            <a:ext cx="4640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Total Travel Time: 53 hours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1375EB-403B-D968-D6D0-CE7CFCA21B02}"/>
              </a:ext>
            </a:extLst>
          </p:cNvPr>
          <p:cNvSpPr txBox="1">
            <a:spLocks/>
          </p:cNvSpPr>
          <p:nvPr/>
        </p:nvSpPr>
        <p:spPr>
          <a:xfrm>
            <a:off x="3118521" y="118278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How’d I Get Here?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15CD39-22AA-97B6-8238-88CD37A469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80178" y="4372610"/>
            <a:ext cx="112632" cy="12509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3000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9146566" y="2848641"/>
            <a:ext cx="2179356" cy="11043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Take advantage of multiple PowerShell environments with different modules, variables and credentials.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05352" y="2583295"/>
            <a:ext cx="140724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ENVIRONMENTS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6235374" y="2848641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Build highly interactive user interfaces with PowerShell scripts.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94159" y="2583295"/>
            <a:ext cx="1499962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USER INTERFACES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9146566" y="5336695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Enthusiastic community of users providing help, examples and extensions.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6235374" y="5336695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Single-file or SQL persistence of jobs, auth tokens, users and more.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05352" y="5071349"/>
            <a:ext cx="116570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COMMUNITY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94159" y="5071349"/>
            <a:ext cx="117211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PERSISTENCE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822402" y="2807937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Create RESTful APIs that execute PowerShell scripts from anywhere.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81187" y="2542591"/>
            <a:ext cx="52129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APIS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3601970" y="5319311"/>
            <a:ext cx="2179356" cy="11043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Highly customizable authentication and authorization for the entire platform.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60756" y="5053965"/>
            <a:ext cx="912429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SECURITY</a:t>
            </a:r>
          </a:p>
        </p:txBody>
      </p:sp>
      <p:sp>
        <p:nvSpPr>
          <p:cNvPr id="46" name="Subtitle 2"/>
          <p:cNvSpPr txBox="1">
            <a:spLocks/>
          </p:cNvSpPr>
          <p:nvPr/>
        </p:nvSpPr>
        <p:spPr>
          <a:xfrm>
            <a:off x="866078" y="5319311"/>
            <a:ext cx="2179356" cy="11043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Entirely configured with PowerShell script, you can commit to source control and deploy with a CI pipeline.</a:t>
            </a:r>
          </a:p>
        </p:txBody>
      </p:sp>
      <p:sp>
        <p:nvSpPr>
          <p:cNvPr id="47" name="Subtitle 2"/>
          <p:cNvSpPr txBox="1">
            <a:spLocks/>
          </p:cNvSpPr>
          <p:nvPr/>
        </p:nvSpPr>
        <p:spPr>
          <a:xfrm>
            <a:off x="3642172" y="2848641"/>
            <a:ext cx="2453827" cy="11043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Run and schedule scripts, listen to events and run in-browser terminals. with tight integration with the PowerShell host.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24863" y="5053965"/>
            <a:ext cx="238873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CODE-FIRST CONFIGURATION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00959" y="2583295"/>
            <a:ext cx="123097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AUTOMATION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58478" y="241509"/>
            <a:ext cx="5475070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PowerShell Universal</a:t>
            </a:r>
            <a:endParaRPr lang="id-ID" sz="4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18037" y="1235334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691648" y="817417"/>
            <a:ext cx="2829304" cy="366801"/>
          </a:xfrm>
          <a:prstGeom prst="rect">
            <a:avLst/>
          </a:prstGeom>
        </p:spPr>
        <p:txBody>
          <a:bodyPr vert="horz" wrap="non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50" dirty="0">
                <a:solidFill>
                  <a:schemeClr val="accent1"/>
                </a:solidFill>
                <a:latin typeface="Lato Light"/>
                <a:cs typeface="Lato Light"/>
              </a:rPr>
              <a:t>What is PowerShell Universal?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8C1103B-8548-E7B9-2484-058CD16E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278" y="4403069"/>
            <a:ext cx="554235" cy="5721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C6E5F1-0B01-7A0A-0885-8BF43D5CA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187" y="1886056"/>
            <a:ext cx="444084" cy="5921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03E2497-CC81-D425-E581-F42C6D3A2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6908" y="4432239"/>
            <a:ext cx="444085" cy="50752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ED0D1AE-39FC-B632-5CAC-0A4D428B6F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6436" y="4461596"/>
            <a:ext cx="444085" cy="50752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F3A599D-FA2A-406D-4816-8BA56F8312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9481" y="1908921"/>
            <a:ext cx="632676" cy="6326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007349A-97AE-BC51-4EE8-AC1D2AE500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79653" y="4463306"/>
            <a:ext cx="634407" cy="50752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400479-291F-69D6-46A5-BE9B60BE41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61165" y="1886056"/>
            <a:ext cx="592111" cy="5921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268E58-C986-02EA-96A9-4300A24BFD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66908" y="1903373"/>
            <a:ext cx="518098" cy="5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PowerShell Universal Desktop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2239"/>
            <a:ext cx="9210773" cy="4404723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GB" dirty="0"/>
              <a:t>File Associations</a:t>
            </a:r>
          </a:p>
          <a:p>
            <a:pPr marL="457200" lvl="1" indent="0">
              <a:buNone/>
            </a:pPr>
            <a:r>
              <a:rPr lang="en-GB" sz="2400" dirty="0"/>
              <a:t>Associate file extensions with PowerShell scripts. 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Hotkeys</a:t>
            </a:r>
          </a:p>
          <a:p>
            <a:pPr marL="457200" lvl="1" indent="0">
              <a:buNone/>
            </a:pPr>
            <a:r>
              <a:rPr lang="en-GB" sz="2600" dirty="0"/>
              <a:t>Associate key board shortcuts with scripts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Protocol Handlers</a:t>
            </a:r>
          </a:p>
          <a:p>
            <a:pPr marL="457200" lvl="1" indent="0">
              <a:buNone/>
            </a:pPr>
            <a:r>
              <a:rPr lang="en-GB" sz="2600" dirty="0"/>
              <a:t>Associate custom protocols with scripts.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System Events </a:t>
            </a:r>
          </a:p>
          <a:p>
            <a:pPr marL="457200" lvl="1" indent="0">
              <a:buNone/>
            </a:pPr>
            <a:r>
              <a:rPr lang="en-GB" sz="2600" dirty="0"/>
              <a:t>Associate WMI persistent events with scripts.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20CC1-AFF8-1655-0CBE-8732E035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82" y="2026763"/>
            <a:ext cx="6410796" cy="320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775530-86C5-08D2-1B69-A7DD18E49A6C}"/>
              </a:ext>
            </a:extLst>
          </p:cNvPr>
          <p:cNvSpPr txBox="1"/>
          <p:nvPr/>
        </p:nvSpPr>
        <p:spPr>
          <a:xfrm>
            <a:off x="937600" y="1542087"/>
            <a:ext cx="5158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https://ironmansoftware.com/psconfeu</a:t>
            </a:r>
          </a:p>
        </p:txBody>
      </p:sp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275</Words>
  <Application>Microsoft Office PowerPoint</Application>
  <PresentationFormat>Widescreen</PresentationFormat>
  <Paragraphs>61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Lato</vt:lpstr>
      <vt:lpstr>Lato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PowerShell Universal Desktop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Adam Driscoll</cp:lastModifiedBy>
  <cp:revision>21</cp:revision>
  <dcterms:created xsi:type="dcterms:W3CDTF">2022-05-02T14:38:43Z</dcterms:created>
  <dcterms:modified xsi:type="dcterms:W3CDTF">2022-06-20T12:41:33Z</dcterms:modified>
</cp:coreProperties>
</file>